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262" r:id="rId12"/>
    <p:sldId id="295" r:id="rId13"/>
    <p:sldId id="297" r:id="rId14"/>
    <p:sldId id="294" r:id="rId15"/>
    <p:sldId id="301" r:id="rId16"/>
    <p:sldId id="300" r:id="rId17"/>
    <p:sldId id="302" r:id="rId18"/>
    <p:sldId id="298" r:id="rId19"/>
    <p:sldId id="303" r:id="rId20"/>
    <p:sldId id="282" r:id="rId21"/>
    <p:sldId id="258" r:id="rId22"/>
    <p:sldId id="259" r:id="rId23"/>
    <p:sldId id="260" r:id="rId24"/>
    <p:sldId id="26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12" d="100"/>
          <a:sy n="112" d="100"/>
        </p:scale>
        <p:origin x="32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6053" cy="1815883"/>
            <a:chOff x="634216" y="3428999"/>
            <a:chExt cx="7946053" cy="1815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367158" y="3428999"/>
              <a:ext cx="2475358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I: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37585" y="3429000"/>
              <a:ext cx="254268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II: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::mutate()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377190" y="358616"/>
            <a:ext cx="87668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&lt;-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("my-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&lt;- f(data, arg1 = "something")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&lt;- g(data1,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&lt;- h(data2,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val="35613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3084</TotalTime>
  <Words>432</Words>
  <Application>Microsoft Macintosh PowerPoint</Application>
  <PresentationFormat>On-screen Show (4:3)</PresentationFormat>
  <Paragraphs>108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52</cp:revision>
  <dcterms:created xsi:type="dcterms:W3CDTF">2019-05-06T10:04:53Z</dcterms:created>
  <dcterms:modified xsi:type="dcterms:W3CDTF">2019-06-19T15:05:41Z</dcterms:modified>
</cp:coreProperties>
</file>